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8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3E9C8AD-A344-4116-B512-1451072B3304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4AFA3AC-D912-4B1F-A21A-CBB67AC7729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5" y="1"/>
            <a:ext cx="9130145" cy="990599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numCol="1" anchor="ctr">
            <a:normAutofit/>
          </a:bodyPr>
          <a:lstStyle/>
          <a:p>
            <a:pPr algn="ctr"/>
            <a:r>
              <a:rPr lang="en-US" sz="2400" dirty="0" smtClean="0"/>
              <a:t>Room-Temperature Masers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95" y="990600"/>
            <a:ext cx="4406705" cy="1828800"/>
          </a:xfrm>
        </p:spPr>
        <p:txBody>
          <a:bodyPr anchor="t">
            <a:normAutofit lnSpcReduction="10000"/>
          </a:bodyPr>
          <a:lstStyle/>
          <a:p>
            <a:pPr algn="l"/>
            <a:r>
              <a:rPr lang="en-US" sz="1600" dirty="0" smtClean="0"/>
              <a:t>What’s A Maser?: A maser is a device that in broad strokes produces the emission of microwave radiation with similar characteristics to the visible light produced by a laser.  While maser’s pre-date lasers they are much less common because of difficult operating conditions making them unwieldy and increasing the expense of operation.</a:t>
            </a:r>
          </a:p>
          <a:p>
            <a:pPr algn="l"/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" y="2743200"/>
            <a:ext cx="4051788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657" y="5753100"/>
            <a:ext cx="40517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An image of the maser core, backlit with yellow pump light, developed at the National Physical Laboratory in the UK. (Courtesy: NPL)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4495800" y="1066800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History: The first maser’s were very low powered and required bulky vacuum chambers. Later, solid-state maser’s were created, but these required very low-operating temperatures and generally a continuous magnetic field.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95800" y="2390238"/>
            <a:ext cx="4648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Uses: Currently the prohibitive cost of operation of maser’s have restricted them to use by large organizations. NASA uses them to receive the low-strength transmissions from the Voyager probes. With reduced cost of operation from room-temperature solid-state masers higher-fidelity scanning  and communications equipment could be manufactured at a reasonable cost.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4572000"/>
            <a:ext cx="457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How it works: This new type of maser works differently than previous masers. It uses            p-</a:t>
            </a:r>
            <a:r>
              <a:rPr lang="en-US" sz="1600" dirty="0" err="1" smtClean="0"/>
              <a:t>terphenyl</a:t>
            </a:r>
            <a:r>
              <a:rPr lang="en-US" sz="1600" dirty="0" smtClean="0"/>
              <a:t> doped with </a:t>
            </a:r>
            <a:r>
              <a:rPr lang="en-US" sz="1600" dirty="0" err="1" smtClean="0"/>
              <a:t>pentacene</a:t>
            </a:r>
            <a:r>
              <a:rPr lang="en-US" sz="1600" dirty="0" smtClean="0"/>
              <a:t> instead of a crystalline ruby. Also it uses a medical laser  as it’s source rather than a microwave source, taking advantage of an incompletely understood process called "spin-selective intersystem crossing“.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6079" y="6421191"/>
            <a:ext cx="4439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http://physicsworld.com/cws/article/news/2012/aug/15/first-room-temperature-maser-developed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129420909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44</TotalTime>
  <Words>232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Technic</vt:lpstr>
      <vt:lpstr>Room-Temperature Masers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 Temperature Masers</dc:title>
  <dc:creator>Jeremy</dc:creator>
  <cp:lastModifiedBy>Jeremy</cp:lastModifiedBy>
  <cp:revision>5</cp:revision>
  <dcterms:created xsi:type="dcterms:W3CDTF">2013-12-08T18:35:34Z</dcterms:created>
  <dcterms:modified xsi:type="dcterms:W3CDTF">2013-12-08T19:19:40Z</dcterms:modified>
</cp:coreProperties>
</file>